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7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343000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Вопрос и ответ 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969379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7200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и ответ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9288" y="1268760"/>
            <a:ext cx="8640960" cy="5256584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турецком языке есть вопросы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типа,которые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задаются с использованием вопросительной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частицы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</a:t>
            </a:r>
            <a:r>
              <a:rPr lang="en-US" sz="28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 Türkçe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biliyor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musun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Ответом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такой вопрос будет либо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,либо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</a:t>
            </a:r>
            <a:r>
              <a:rPr lang="ru-RU" sz="2800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,которые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задать </a:t>
            </a:r>
            <a:r>
              <a:rPr lang="ru-RU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каждому члену предложения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получить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развернутьй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ответ.В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таких вопросах и употребляются </a:t>
            </a:r>
            <a:r>
              <a:rPr lang="ru-RU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вопросительные слова.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Внимания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вопросе есть вопросительное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слово,то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частицу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</a:t>
            </a:r>
            <a:r>
              <a:rPr lang="en-US" sz="2800" b="1" baseline="30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8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употреблять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уже не нужно.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106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60648"/>
            <a:ext cx="8064896" cy="612068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Kim?-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вообще с любым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падежом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Kime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-кому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Kimde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–у кого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Kimden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–от кого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</a:t>
            </a:r>
            <a:r>
              <a:rPr lang="en-US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şam</a:t>
            </a:r>
            <a:r>
              <a:rPr lang="en-US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eve </a:t>
            </a:r>
            <a:r>
              <a:rPr lang="en-US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gidiyor</a:t>
            </a:r>
            <a:r>
              <a:rPr lang="en-US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l"/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Ahmed</a:t>
            </a:r>
            <a:r>
              <a:rPr lang="en-US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</a:t>
            </a:r>
            <a:r>
              <a:rPr lang="en-US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şam</a:t>
            </a:r>
            <a:r>
              <a:rPr lang="en-US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eve </a:t>
            </a:r>
            <a:r>
              <a:rPr lang="en-US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gidiyor</a:t>
            </a:r>
            <a:r>
              <a:rPr lang="en-US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1655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60648"/>
            <a:ext cx="8208912" cy="5378152"/>
          </a:xfrm>
        </p:spPr>
        <p:txBody>
          <a:bodyPr/>
          <a:lstStyle/>
          <a:p>
            <a:endParaRPr lang="en-US" sz="3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Ne?</a:t>
            </a:r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-Что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l"/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4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sz="4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4000" b="1" dirty="0">
                <a:solidFill>
                  <a:srgbClr val="333333"/>
                </a:solidFill>
                <a:latin typeface="Palatino Linotype" panose="02040502050505030304" pitchFamily="18" charset="0"/>
              </a:rPr>
              <a:t> </a:t>
            </a:r>
            <a:r>
              <a:rPr lang="en-US" sz="4000" dirty="0" err="1" smtClean="0">
                <a:solidFill>
                  <a:srgbClr val="333333"/>
                </a:solidFill>
                <a:latin typeface="Palatino Linotype" panose="02040502050505030304" pitchFamily="18" charset="0"/>
              </a:rPr>
              <a:t>Çantada</a:t>
            </a:r>
            <a:r>
              <a:rPr lang="en-US" sz="4000" dirty="0" smtClean="0">
                <a:solidFill>
                  <a:srgbClr val="333333"/>
                </a:solidFill>
                <a:latin typeface="Palatino Linotype" panose="02040502050505030304" pitchFamily="18" charset="0"/>
              </a:rPr>
              <a:t> </a:t>
            </a:r>
            <a:r>
              <a:rPr lang="en-US" sz="40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ne</a:t>
            </a:r>
            <a:r>
              <a:rPr lang="en-US" sz="4000" dirty="0" smtClean="0">
                <a:solidFill>
                  <a:srgbClr val="333333"/>
                </a:solidFill>
                <a:latin typeface="Palatino Linotype" panose="02040502050505030304" pitchFamily="18" charset="0"/>
              </a:rPr>
              <a:t> </a:t>
            </a:r>
            <a:r>
              <a:rPr lang="en-US" sz="4000" dirty="0" err="1" smtClean="0">
                <a:solidFill>
                  <a:srgbClr val="333333"/>
                </a:solidFill>
                <a:latin typeface="Palatino Linotype" panose="02040502050505030304" pitchFamily="18" charset="0"/>
              </a:rPr>
              <a:t>var</a:t>
            </a:r>
            <a:r>
              <a:rPr lang="en-US" sz="4000" dirty="0" smtClean="0">
                <a:solidFill>
                  <a:srgbClr val="333333"/>
                </a:solidFill>
                <a:latin typeface="Palatino Linotype" panose="02040502050505030304" pitchFamily="18" charset="0"/>
              </a:rPr>
              <a:t>?</a:t>
            </a:r>
          </a:p>
          <a:p>
            <a:pPr algn="l"/>
            <a:r>
              <a:rPr lang="en-US" sz="4000" dirty="0" smtClean="0">
                <a:solidFill>
                  <a:srgbClr val="333333"/>
                </a:solidFill>
                <a:latin typeface="Palatino Linotype" panose="02040502050505030304" pitchFamily="18" charset="0"/>
              </a:rPr>
              <a:t>                   </a:t>
            </a:r>
            <a:r>
              <a:rPr lang="en-US" sz="4000" dirty="0" err="1" smtClean="0">
                <a:solidFill>
                  <a:srgbClr val="333333"/>
                </a:solidFill>
                <a:latin typeface="Palatino Linotype" panose="02040502050505030304" pitchFamily="18" charset="0"/>
              </a:rPr>
              <a:t>Çantada</a:t>
            </a:r>
            <a:r>
              <a:rPr lang="en-US" sz="4000" dirty="0" smtClean="0">
                <a:solidFill>
                  <a:srgbClr val="333333"/>
                </a:solidFill>
                <a:latin typeface="Palatino Linotype" panose="02040502050505030304" pitchFamily="18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kitap</a:t>
            </a:r>
            <a:r>
              <a:rPr lang="en-US" sz="4000" dirty="0" smtClean="0">
                <a:solidFill>
                  <a:srgbClr val="333333"/>
                </a:solidFill>
                <a:latin typeface="Palatino Linotype" panose="02040502050505030304" pitchFamily="18" charset="0"/>
              </a:rPr>
              <a:t> var.</a:t>
            </a:r>
            <a:endParaRPr lang="ru-RU" sz="4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71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548680"/>
            <a:ext cx="8496944" cy="5760640"/>
          </a:xfrm>
        </p:spPr>
        <p:txBody>
          <a:bodyPr/>
          <a:lstStyle/>
          <a:p>
            <a:endParaRPr lang="en-US" sz="3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Nerede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-Где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/>
            <a:r>
              <a:rPr lang="ru-RU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Ayşe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nerede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yaşıyor?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/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Ayşe </a:t>
            </a:r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Ankara’da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yaşıyor.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Nereden?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-Откуда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Leyla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nereden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</a:t>
            </a:r>
            <a:r>
              <a:rPr lang="en-US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ıkıyor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 algn="l"/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Leyla </a:t>
            </a:r>
            <a:r>
              <a:rPr lang="en-US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okuldan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çıkıyor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376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620688"/>
            <a:ext cx="8208912" cy="5616624"/>
          </a:xfrm>
        </p:spPr>
        <p:txBody>
          <a:bodyPr/>
          <a:lstStyle/>
          <a:p>
            <a:endParaRPr lang="en-US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Nereye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-Куда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yaz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nereye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gidiyorsunuz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Bu yaz 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Antalya’ya</a:t>
            </a:r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gidiyorum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730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548680"/>
            <a:ext cx="7992888" cy="5090120"/>
          </a:xfrm>
        </p:spPr>
        <p:txBody>
          <a:bodyPr/>
          <a:lstStyle/>
          <a:p>
            <a:endParaRPr lang="en-US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zaman?</a:t>
            </a:r>
            <a:r>
              <a:rPr lang="ru-RU" sz="3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-Когда</a:t>
            </a:r>
            <a:r>
              <a:rPr lang="en-US" sz="3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sz="3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zaman </a:t>
            </a:r>
            <a:r>
              <a:rPr lang="en-US" sz="3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ders</a:t>
            </a:r>
            <a:r>
              <a:rPr lang="en-US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</a:t>
            </a:r>
            <a:r>
              <a:rPr lang="en-US" sz="3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şlıyor?</a:t>
            </a:r>
          </a:p>
          <a:p>
            <a:pPr algn="l"/>
            <a:r>
              <a:rPr lang="en-US" sz="3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sz="3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Ders</a:t>
            </a:r>
            <a:r>
              <a:rPr lang="en-US" sz="3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akşam</a:t>
            </a: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7’de </a:t>
            </a:r>
            <a:r>
              <a:rPr lang="en-US" sz="3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başlıyor.</a:t>
            </a:r>
            <a:endParaRPr lang="ru-RU" sz="3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dirty="0" smtClean="0"/>
              <a:t>	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0835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32656"/>
            <a:ext cx="8424936" cy="5306144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l"/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ıyor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делает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6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sz="36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Nermin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şimdi 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yapıyor</a:t>
            </a:r>
            <a:r>
              <a:rPr lang="en-US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l"/>
            <a:r>
              <a:rPr lang="en-US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3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Nermin</a:t>
            </a:r>
            <a:r>
              <a:rPr lang="en-US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şimdi Türkçe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öğreniyor</a:t>
            </a:r>
            <a:r>
              <a:rPr lang="en-US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986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60648"/>
            <a:ext cx="8568952" cy="6336704"/>
          </a:xfrm>
        </p:spPr>
        <p:txBody>
          <a:bodyPr/>
          <a:lstStyle/>
          <a:p>
            <a:endParaRPr lang="en-US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Hargi</a:t>
            </a: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-Какой</a:t>
            </a: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Fulya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etek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(юбка)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alıyor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l"/>
            <a:r>
              <a:rPr lang="en-US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Fulya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kırmızı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etek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alıyor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Bugün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-Какой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Bugün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Cuma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-Сегодня пятница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890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76672"/>
            <a:ext cx="8352928" cy="5976664"/>
          </a:xfrm>
        </p:spPr>
        <p:txBody>
          <a:bodyPr/>
          <a:lstStyle/>
          <a:p>
            <a:endParaRPr lang="en-US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Kaç?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-Сколько</a:t>
            </a: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4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sz="4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Masada 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</a:t>
            </a:r>
            <a:r>
              <a:rPr lang="en-US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kalem</a:t>
            </a:r>
            <a:r>
              <a:rPr lang="en-US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</a:t>
            </a:r>
            <a:r>
              <a:rPr lang="en-US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l"/>
            <a:r>
              <a:rPr lang="en-US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Masada 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</a:t>
            </a:r>
            <a:r>
              <a:rPr lang="en-US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kalem</a:t>
            </a:r>
            <a:r>
              <a:rPr lang="en-US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var.</a:t>
            </a:r>
          </a:p>
          <a:p>
            <a:pPr algn="l"/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Kaç 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yaşındasınız?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-Сколько 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вам 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en-US" sz="4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yaşındayım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-Мне 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39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282</Words>
  <Application>Microsoft Office PowerPoint</Application>
  <PresentationFormat>Экран (4:3)</PresentationFormat>
  <Paragraphs>63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Palatino Linotype</vt:lpstr>
      <vt:lpstr>Times New Roman</vt:lpstr>
      <vt:lpstr>Тема Office</vt:lpstr>
      <vt:lpstr>Урок 7</vt:lpstr>
      <vt:lpstr>Вопрос и ответ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7</dc:title>
  <dc:creator>Dilnaz Kaisenova</dc:creator>
  <cp:lastModifiedBy>PC2019</cp:lastModifiedBy>
  <cp:revision>7</cp:revision>
  <dcterms:created xsi:type="dcterms:W3CDTF">2022-02-02T04:24:23Z</dcterms:created>
  <dcterms:modified xsi:type="dcterms:W3CDTF">2022-02-03T07:17:22Z</dcterms:modified>
</cp:coreProperties>
</file>